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">
          <p15:clr>
            <a:srgbClr val="A4A3A4"/>
          </p15:clr>
        </p15:guide>
        <p15:guide id="2" orient="horz" pos="4004">
          <p15:clr>
            <a:srgbClr val="A4A3A4"/>
          </p15:clr>
        </p15:guide>
        <p15:guide id="3" pos="333">
          <p15:clr>
            <a:srgbClr val="A4A3A4"/>
          </p15:clr>
        </p15:guide>
        <p15:guide id="4" pos="5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664"/>
    <a:srgbClr val="E95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4654"/>
  </p:normalViewPr>
  <p:slideViewPr>
    <p:cSldViewPr snapToGrid="0" snapToObjects="1">
      <p:cViewPr>
        <p:scale>
          <a:sx n="66" d="100"/>
          <a:sy n="66" d="100"/>
        </p:scale>
        <p:origin x="3396" y="948"/>
      </p:cViewPr>
      <p:guideLst>
        <p:guide orient="horz" pos="280"/>
        <p:guide orient="horz" pos="4004"/>
        <p:guide pos="333"/>
        <p:guide pos="540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Caroline Sangan" userId="1f5f1a77-bbb4-409b-ab49-ee4c0529dafd" providerId="ADAL" clId="{E58D3F99-DA92-4CBF-9FA1-AA129AC64BF3}"/>
    <pc:docChg chg="modSld">
      <pc:chgData name="Dr. Caroline Sangan" userId="1f5f1a77-bbb4-409b-ab49-ee4c0529dafd" providerId="ADAL" clId="{E58D3F99-DA92-4CBF-9FA1-AA129AC64BF3}" dt="2022-04-25T10:56:20.289" v="11" actId="1037"/>
      <pc:docMkLst>
        <pc:docMk/>
      </pc:docMkLst>
      <pc:sldChg chg="modSp mod">
        <pc:chgData name="Dr. Caroline Sangan" userId="1f5f1a77-bbb4-409b-ab49-ee4c0529dafd" providerId="ADAL" clId="{E58D3F99-DA92-4CBF-9FA1-AA129AC64BF3}" dt="2022-04-25T10:56:20.289" v="11" actId="1037"/>
        <pc:sldMkLst>
          <pc:docMk/>
          <pc:sldMk cId="2289638029" sldId="260"/>
        </pc:sldMkLst>
        <pc:spChg chg="mod">
          <ac:chgData name="Dr. Caroline Sangan" userId="1f5f1a77-bbb4-409b-ab49-ee4c0529dafd" providerId="ADAL" clId="{E58D3F99-DA92-4CBF-9FA1-AA129AC64BF3}" dt="2022-04-25T10:55:57.143" v="6" actId="14100"/>
          <ac:spMkLst>
            <pc:docMk/>
            <pc:sldMk cId="2289638029" sldId="260"/>
            <ac:spMk id="12" creationId="{2EC74180-207A-441B-9FCD-83D1A6962DDE}"/>
          </ac:spMkLst>
        </pc:spChg>
        <pc:spChg chg="mod">
          <ac:chgData name="Dr. Caroline Sangan" userId="1f5f1a77-bbb4-409b-ab49-ee4c0529dafd" providerId="ADAL" clId="{E58D3F99-DA92-4CBF-9FA1-AA129AC64BF3}" dt="2022-04-25T10:56:20.289" v="11" actId="1037"/>
          <ac:spMkLst>
            <pc:docMk/>
            <pc:sldMk cId="2289638029" sldId="260"/>
            <ac:spMk id="16" creationId="{27E4DDA9-C9D1-426F-95B0-0A18056187BE}"/>
          </ac:spMkLst>
        </pc:spChg>
        <pc:spChg chg="mod">
          <ac:chgData name="Dr. Caroline Sangan" userId="1f5f1a77-bbb4-409b-ab49-ee4c0529dafd" providerId="ADAL" clId="{E58D3F99-DA92-4CBF-9FA1-AA129AC64BF3}" dt="2022-04-25T10:56:14.141" v="9" actId="14100"/>
          <ac:spMkLst>
            <pc:docMk/>
            <pc:sldMk cId="2289638029" sldId="260"/>
            <ac:spMk id="20" creationId="{8377C365-B659-4D11-8D05-96A61120710E}"/>
          </ac:spMkLst>
        </pc:spChg>
        <pc:graphicFrameChg chg="mod">
          <ac:chgData name="Dr. Caroline Sangan" userId="1f5f1a77-bbb4-409b-ab49-ee4c0529dafd" providerId="ADAL" clId="{E58D3F99-DA92-4CBF-9FA1-AA129AC64BF3}" dt="2022-04-25T10:55:26.976" v="0" actId="1076"/>
          <ac:graphicFrameMkLst>
            <pc:docMk/>
            <pc:sldMk cId="2289638029" sldId="260"/>
            <ac:graphicFrameMk id="13" creationId="{A8A8C664-D6EF-46A5-8D6C-FA1A2C3CF9D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30182-BE66-B14D-85DD-0F910C33233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E7CFC-5C27-7542-8103-B7E37746D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13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13059-28B4-DE49-B2B0-E2972B39987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956B5-6464-2B44-AE10-94002A57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4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56B5-6464-2B44-AE10-94002A5782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6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e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e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7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jpeg"/><Relationship Id="rId4" Type="http://schemas.openxmlformats.org/officeDocument/2006/relationships/image" Target="../media/image8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jpeg"/><Relationship Id="rId4" Type="http://schemas.openxmlformats.org/officeDocument/2006/relationships/image" Target="../media/image8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jpeg"/><Relationship Id="rId4" Type="http://schemas.openxmlformats.org/officeDocument/2006/relationships/image" Target="../media/image8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 Logo top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3020E0-CFD1-6C4E-9EBE-BB6EAAB70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62" y="2673255"/>
            <a:ext cx="4207735" cy="9531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163" y="3626405"/>
            <a:ext cx="4207735" cy="47551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3" y="6356350"/>
            <a:ext cx="2133600" cy="365125"/>
          </a:xfrm>
        </p:spPr>
        <p:txBody>
          <a:bodyPr/>
          <a:lstStyle>
            <a:lvl1pPr algn="r">
              <a:defRPr sz="1100"/>
            </a:lvl1pPr>
          </a:lstStyle>
          <a:p>
            <a:fld id="{97733577-3B5E-4285-88C8-BCE428C33F98}" type="datetime4">
              <a:rPr lang="en-GB" smtClean="0"/>
              <a:t>25 April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4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Orang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8319C-640E-4E4F-B4BA-84F33F85D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370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E6348-AD43-45DC-9074-9F71603D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567" y="421173"/>
            <a:ext cx="5279589" cy="53894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C3487F-1BF0-436C-B2AE-1FF890AC1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567" y="1655613"/>
            <a:ext cx="5279589" cy="4114251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760F41-F59B-47B9-840A-925A3A9407CC}"/>
              </a:ext>
            </a:extLst>
          </p:cNvPr>
          <p:cNvGrpSpPr/>
          <p:nvPr userDrawn="1"/>
        </p:nvGrpSpPr>
        <p:grpSpPr>
          <a:xfrm>
            <a:off x="-1800341" y="4933950"/>
            <a:ext cx="5734282" cy="1924050"/>
            <a:chOff x="-1800341" y="4933950"/>
            <a:chExt cx="5734282" cy="1924050"/>
          </a:xfrm>
        </p:grpSpPr>
        <p:pic>
          <p:nvPicPr>
            <p:cNvPr id="9" name="Picture 8" descr="Untitled-1.png">
              <a:extLst>
                <a:ext uri="{FF2B5EF4-FFF2-40B4-BE49-F238E27FC236}">
                  <a16:creationId xmlns:a16="http://schemas.microsoft.com/office/drawing/2014/main" id="{7B15D679-9EC8-4F88-9662-A655A6E785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00341" y="4933950"/>
              <a:ext cx="5734282" cy="19240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7B6FD8-E7DC-4E6D-8E02-F19FBA52FD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407" y="5991639"/>
              <a:ext cx="1364785" cy="577575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39B5E-3DB6-4848-AB41-AC203E6CE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Dark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C1CE00-1E30-4D08-8B22-8C1CA363CB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95B5DCD-B71C-4422-BF93-5516BB9C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733" y="423246"/>
            <a:ext cx="6208890" cy="53894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6E074A-BC7D-46B3-875D-D17CE026F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733" y="1800225"/>
            <a:ext cx="6208889" cy="3223331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FBA637-E274-4A5A-ADCB-9DAC83180EF2}"/>
              </a:ext>
            </a:extLst>
          </p:cNvPr>
          <p:cNvGrpSpPr/>
          <p:nvPr userDrawn="1"/>
        </p:nvGrpSpPr>
        <p:grpSpPr>
          <a:xfrm>
            <a:off x="-179510" y="-344365"/>
            <a:ext cx="2280699" cy="1638300"/>
            <a:chOff x="-85725" y="-438149"/>
            <a:chExt cx="2280699" cy="1638300"/>
          </a:xfrm>
        </p:grpSpPr>
        <p:pic>
          <p:nvPicPr>
            <p:cNvPr id="13" name="Picture 12" descr="Untitled-1.png">
              <a:extLst>
                <a:ext uri="{FF2B5EF4-FFF2-40B4-BE49-F238E27FC236}">
                  <a16:creationId xmlns:a16="http://schemas.microsoft.com/office/drawing/2014/main" id="{7A81678C-9066-4FDF-BCB9-F58E86F880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5725" y="-438149"/>
              <a:ext cx="2280699" cy="16383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92C4FA-62B7-460A-8EBE-1F5DBCDE14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07" y="182024"/>
              <a:ext cx="1447524" cy="612592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D8F57-9096-46B2-83A1-91C8B6B01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22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al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43D78F-B4F7-46D2-9D51-BFE25354FE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6576" y="0"/>
            <a:ext cx="91805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25A142-862E-4276-8330-5A511A10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023" y="430866"/>
            <a:ext cx="6524441" cy="90744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056394-6E39-44D6-A84F-946F25B66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022" y="1600200"/>
            <a:ext cx="6524441" cy="4525963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8A987-2122-45F4-BE4E-C6E73D437D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400" y="6174636"/>
            <a:ext cx="1193282" cy="5049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586E2-CD3B-40B2-93B2-00AD62851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Light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29F1E2-78A1-4A88-854B-8E6555297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" y="-47624"/>
            <a:ext cx="9144000" cy="69008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BD8BAC-DDB7-4AB9-8E5A-3CB2B69E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771" y="1347017"/>
            <a:ext cx="6102532" cy="907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45A5E7-B72C-4EE6-896A-CC478F34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771" y="2325107"/>
            <a:ext cx="6102532" cy="3658505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C7D83-C384-44CD-820A-015B4829AF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753" y="6165927"/>
            <a:ext cx="1193282" cy="5049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93F95-6D37-49A6-912F-7F4242D7C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87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nk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26D747-76A7-6449-91DE-892D0EE10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975" y="5033637"/>
            <a:ext cx="1343025" cy="1824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CDAA96-69EB-4E56-9E17-F6EA815C1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851772-B432-416D-A7E4-B7B95EBB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5" y="430866"/>
            <a:ext cx="6293739" cy="90744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564FAA-8B31-4565-93B2-7336ACAEE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175" y="1600200"/>
            <a:ext cx="6293739" cy="4525963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73D27-1C10-4BAA-ACC8-EA8DB404B3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400" y="6174636"/>
            <a:ext cx="1193282" cy="5049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C31E6-1FC8-4378-8D14-EB7AB7BBB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4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S_PPT_Bits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A61E44-BDF4-4269-B043-B9D874289F6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457" y="1333827"/>
            <a:ext cx="5566743" cy="28498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insert divider slide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65A941-B20B-4ADA-8D3F-1D5430CE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116ED-F634-4ADE-99BD-DEA3680799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S_PPT_Bits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17DF93-986C-4305-80EE-6F3D8305AB2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7489" y="657171"/>
            <a:ext cx="5566743" cy="28498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insert divider slide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1641D4-444A-456A-A8D1-DFD54BBD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116ED-F634-4ADE-99BD-DEA3680799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680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Orang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8319C-640E-4E4F-B4BA-84F33F85D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E6348-AD43-45DC-9074-9F71603D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07" y="421173"/>
            <a:ext cx="5209363" cy="53894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C3487F-1BF0-436C-B2AE-1FF890AC1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07" y="1649560"/>
            <a:ext cx="5209363" cy="4407599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39B1EF-03CB-43DF-B028-607CCA8B8345}"/>
              </a:ext>
            </a:extLst>
          </p:cNvPr>
          <p:cNvGrpSpPr/>
          <p:nvPr userDrawn="1"/>
        </p:nvGrpSpPr>
        <p:grpSpPr>
          <a:xfrm>
            <a:off x="5892452" y="4988792"/>
            <a:ext cx="5734282" cy="1924050"/>
            <a:chOff x="5892452" y="4988792"/>
            <a:chExt cx="5734282" cy="1924050"/>
          </a:xfrm>
        </p:grpSpPr>
        <p:pic>
          <p:nvPicPr>
            <p:cNvPr id="9" name="Picture 8" descr="Untitled-1.png">
              <a:extLst>
                <a:ext uri="{FF2B5EF4-FFF2-40B4-BE49-F238E27FC236}">
                  <a16:creationId xmlns:a16="http://schemas.microsoft.com/office/drawing/2014/main" id="{97EA4BBA-3660-4C78-99D8-A6A7939ECC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2452" y="4988792"/>
              <a:ext cx="5734282" cy="19240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86DF27-1DB1-44C5-B767-7A0423699C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533" y="6057159"/>
              <a:ext cx="1364785" cy="577575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6A0D2-2320-4B18-8414-68EED7303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54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Dark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C1CE00-1E30-4D08-8B22-8C1CA363CB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95B5DCD-B71C-4422-BF93-5516BB9C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82" y="436917"/>
            <a:ext cx="5599939" cy="53894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6E074A-BC7D-46B3-875D-D17CE026F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82" y="1800225"/>
            <a:ext cx="5599939" cy="4016099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E36CD8-A24B-4BE9-941A-FD509DAE715F}"/>
              </a:ext>
            </a:extLst>
          </p:cNvPr>
          <p:cNvGrpSpPr/>
          <p:nvPr userDrawn="1"/>
        </p:nvGrpSpPr>
        <p:grpSpPr>
          <a:xfrm>
            <a:off x="6986780" y="-556821"/>
            <a:ext cx="2157220" cy="1881804"/>
            <a:chOff x="6986780" y="-556821"/>
            <a:chExt cx="2157220" cy="18818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3B4FE9-96FC-41BD-8A1B-9163DBC940F6}"/>
                </a:ext>
              </a:extLst>
            </p:cNvPr>
            <p:cNvGrpSpPr/>
            <p:nvPr userDrawn="1"/>
          </p:nvGrpSpPr>
          <p:grpSpPr>
            <a:xfrm>
              <a:off x="6986780" y="-556821"/>
              <a:ext cx="2157220" cy="1881804"/>
              <a:chOff x="6986780" y="-556821"/>
              <a:chExt cx="2157220" cy="1881804"/>
            </a:xfrm>
          </p:grpSpPr>
          <p:pic>
            <p:nvPicPr>
              <p:cNvPr id="11" name="Picture 10" descr="Untitled-1.png">
                <a:extLst>
                  <a:ext uri="{FF2B5EF4-FFF2-40B4-BE49-F238E27FC236}">
                    <a16:creationId xmlns:a16="http://schemas.microsoft.com/office/drawing/2014/main" id="{F44B695F-2667-463B-8885-AC5530BD080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986780" y="-556821"/>
                <a:ext cx="2157220" cy="188180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E38B3D8-9823-4BC2-BA8C-0ABF0DB177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28782" y="273271"/>
                <a:ext cx="1364785" cy="577575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FEFF40-1A86-472F-A8AA-351A5B779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8782" y="273271"/>
              <a:ext cx="1397082" cy="591244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0D758-CEB8-4611-8383-52CEEA690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27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al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43D78F-B4F7-46D2-9D51-BFE25354FE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" y="0"/>
            <a:ext cx="91302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25A142-862E-4276-8330-5A511A10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83" y="421173"/>
            <a:ext cx="6524441" cy="9074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056394-6E39-44D6-A84F-946F25B66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53" y="1600200"/>
            <a:ext cx="6524441" cy="4525963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CFBF2A-A6C4-480A-A9DD-AAFFF4207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85" y="6184329"/>
            <a:ext cx="1193282" cy="5049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14FD3-D3D5-4587-BFB5-A2483B260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6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Logo bottom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49F316-07E2-C54E-922B-067E0BBC6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62" y="2673255"/>
            <a:ext cx="4207735" cy="9531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163" y="3626405"/>
            <a:ext cx="4207735" cy="47551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3" y="485902"/>
            <a:ext cx="2133600" cy="365125"/>
          </a:xfrm>
        </p:spPr>
        <p:txBody>
          <a:bodyPr/>
          <a:lstStyle>
            <a:lvl1pPr algn="r">
              <a:defRPr sz="1100"/>
            </a:lvl1pPr>
          </a:lstStyle>
          <a:p>
            <a:fld id="{BB3C7F1B-773D-4305-9127-DA2026FBB62B}" type="datetime4">
              <a:rPr lang="en-GB" smtClean="0"/>
              <a:t>25 April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2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Light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29F1E2-78A1-4A88-854B-8E6555297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47624"/>
            <a:ext cx="9144000" cy="69008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BD8BAC-DDB7-4AB9-8E5A-3CB2B69E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83" y="421173"/>
            <a:ext cx="5326577" cy="907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45A5E7-B72C-4EE6-896A-CC478F34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53" y="1600200"/>
            <a:ext cx="5316807" cy="4407599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C7D83-C384-44CD-820A-015B4829AF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68" y="6184329"/>
            <a:ext cx="1193282" cy="5049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E720E-A8DA-4C57-AB1A-970F63DD9F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40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nk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26D747-76A7-6449-91DE-892D0EE10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975" y="5033637"/>
            <a:ext cx="1343025" cy="1824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CDAA96-69EB-4E56-9E17-F6EA815C1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136"/>
            <a:ext cx="9144000" cy="68508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525964-1859-4FD4-AC8D-543A2C27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83" y="421173"/>
            <a:ext cx="5941892" cy="907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DECAB4-CE8F-4801-894E-7A7B8EBD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53" y="1600200"/>
            <a:ext cx="5941892" cy="4407599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9F6D13-260D-493D-AA83-D219154FBF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68" y="6184329"/>
            <a:ext cx="1193282" cy="5049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5720E-B7B8-4F6B-8EED-B2BF4DA202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17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rabecular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LI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4FBD2-E433-BD4A-952C-1DDB50AD9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02761" cy="6072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ED6F2-B8EB-0A4E-89E6-DED53E413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107" y="-1"/>
            <a:ext cx="1587894" cy="32068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A98A6F-FEA0-4BEB-9778-ABA68CE9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46" y="1149689"/>
            <a:ext cx="6022291" cy="907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4C9927-BAA9-4121-97CA-FB01058D1B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6908" y="2132729"/>
            <a:ext cx="6022291" cy="30038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insert text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8333D6-F3E0-4495-9F04-0CE345EA2787}"/>
              </a:ext>
            </a:extLst>
          </p:cNvPr>
          <p:cNvGrpSpPr/>
          <p:nvPr userDrawn="1"/>
        </p:nvGrpSpPr>
        <p:grpSpPr>
          <a:xfrm>
            <a:off x="5841430" y="4993324"/>
            <a:ext cx="5734282" cy="1924050"/>
            <a:chOff x="5841430" y="4993324"/>
            <a:chExt cx="5734282" cy="1924050"/>
          </a:xfrm>
        </p:grpSpPr>
        <p:pic>
          <p:nvPicPr>
            <p:cNvPr id="11" name="Picture 10" descr="Untitled-1.png">
              <a:extLst>
                <a:ext uri="{FF2B5EF4-FFF2-40B4-BE49-F238E27FC236}">
                  <a16:creationId xmlns:a16="http://schemas.microsoft.com/office/drawing/2014/main" id="{B039A9D4-83FE-41E8-9B5E-D8067F9AF6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1430" y="4993324"/>
              <a:ext cx="5734282" cy="19240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838A95-4696-49CA-A355-973E4FD0E9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8036" y="5978434"/>
              <a:ext cx="1536284" cy="650154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E81E9B-EE70-4F42-BCBC-909AAD68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36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rabecular   –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4AD3EC8-11E5-4B51-908B-A7E6D9A1D03C}"/>
              </a:ext>
            </a:extLst>
          </p:cNvPr>
          <p:cNvGrpSpPr/>
          <p:nvPr userDrawn="1"/>
        </p:nvGrpSpPr>
        <p:grpSpPr>
          <a:xfrm>
            <a:off x="0" y="-571254"/>
            <a:ext cx="9144000" cy="7429254"/>
            <a:chOff x="0" y="-571254"/>
            <a:chExt cx="9144000" cy="74292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FAE5D2-5B8F-E04C-8BA0-01EF4EBFA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F139BA2-6355-4258-A844-6E684A0DE3BA}"/>
                </a:ext>
              </a:extLst>
            </p:cNvPr>
            <p:cNvGrpSpPr/>
            <p:nvPr userDrawn="1"/>
          </p:nvGrpSpPr>
          <p:grpSpPr>
            <a:xfrm>
              <a:off x="6986780" y="-571254"/>
              <a:ext cx="2157220" cy="1881804"/>
              <a:chOff x="5371562" y="-1030958"/>
              <a:chExt cx="2157220" cy="188180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CF0B89-27B1-4FB5-8338-0E263077589A}"/>
                  </a:ext>
                </a:extLst>
              </p:cNvPr>
              <p:cNvGrpSpPr/>
              <p:nvPr userDrawn="1"/>
            </p:nvGrpSpPr>
            <p:grpSpPr>
              <a:xfrm>
                <a:off x="5371562" y="-1030958"/>
                <a:ext cx="2157220" cy="1881804"/>
                <a:chOff x="6986780" y="-556821"/>
                <a:chExt cx="2157220" cy="1881804"/>
              </a:xfrm>
            </p:grpSpPr>
            <p:pic>
              <p:nvPicPr>
                <p:cNvPr id="11" name="Picture 10" descr="Untitled-1.png">
                  <a:extLst>
                    <a:ext uri="{FF2B5EF4-FFF2-40B4-BE49-F238E27FC236}">
                      <a16:creationId xmlns:a16="http://schemas.microsoft.com/office/drawing/2014/main" id="{9D6D9A20-0B51-481D-90FA-A9030302614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986780" y="-556821"/>
                  <a:ext cx="2157220" cy="1881804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70316843-DDA8-4F80-AAC5-85CD0C85A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8782" y="273271"/>
                  <a:ext cx="1364785" cy="577575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5F86F28-F725-4C14-BE48-9A6679E395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13564" y="-207928"/>
                <a:ext cx="1364784" cy="577576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08100B4-DED1-7446-9102-855F8999D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595360" cy="6157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6D747-76A7-6449-91DE-892D0EE10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2153" y="5033637"/>
            <a:ext cx="2461847" cy="18243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08B650-9FDF-420A-853E-2A439AE8464B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1135809" y="2116836"/>
            <a:ext cx="6022291" cy="30038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insert text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533AF1-7104-4255-97D8-49DEC5CECB2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618" y="1127097"/>
            <a:ext cx="6022291" cy="907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7B3C0CB-9EB3-4583-A613-D63790B9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116ED-F634-4ADE-99BD-DEA3680799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195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371BC2F-3E0C-4FB4-98FA-7AD68CAE72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9249" y="1562100"/>
            <a:ext cx="3714751" cy="428485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0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/>
              <a:t>Place picture in Slide Master layout and ‘send to back’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E66AC1-4670-488B-8CA4-20350CFC14B3}"/>
              </a:ext>
            </a:extLst>
          </p:cNvPr>
          <p:cNvGrpSpPr/>
          <p:nvPr userDrawn="1"/>
        </p:nvGrpSpPr>
        <p:grpSpPr>
          <a:xfrm>
            <a:off x="-1" y="-36809"/>
            <a:ext cx="9144001" cy="6894810"/>
            <a:chOff x="-1" y="-36809"/>
            <a:chExt cx="9144001" cy="68948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B27F4A-9742-4577-BF98-A469C1561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" y="-36809"/>
              <a:ext cx="9144001" cy="6894810"/>
            </a:xfrm>
            <a:prstGeom prst="rect">
              <a:avLst/>
            </a:prstGeom>
          </p:spPr>
        </p:pic>
        <p:pic>
          <p:nvPicPr>
            <p:cNvPr id="11" name="Picture 10" descr="Untitled-1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946588" y="5888522"/>
              <a:ext cx="2975762" cy="969478"/>
            </a:xfrm>
            <a:prstGeom prst="rect">
              <a:avLst/>
            </a:prstGeom>
          </p:spPr>
        </p:pic>
      </p:grpSp>
      <p:pic>
        <p:nvPicPr>
          <p:cNvPr id="7" name="Picture 6" descr="Untitled-1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1011049"/>
            <a:ext cx="4751201" cy="507343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7134" y="1921828"/>
            <a:ext cx="2856180" cy="3268550"/>
          </a:xfrm>
        </p:spPr>
        <p:txBody>
          <a:bodyPr anchor="ctr"/>
          <a:lstStyle>
            <a:lvl1pPr marL="0" indent="0">
              <a:buNone/>
              <a:defRPr sz="1700"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 lacus in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id </a:t>
            </a:r>
            <a:r>
              <a:rPr lang="en-GB" dirty="0" err="1"/>
              <a:t>maximus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maximus</a:t>
            </a:r>
            <a:r>
              <a:rPr lang="en-GB" dirty="0"/>
              <a:t>, </a:t>
            </a:r>
            <a:r>
              <a:rPr lang="en-GB" dirty="0" err="1"/>
              <a:t>elementum</a:t>
            </a:r>
            <a:r>
              <a:rPr lang="en-GB" dirty="0"/>
              <a:t> magna a,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55CC2-AA07-4082-AEAC-E93AD1543B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080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Ima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46825" y="1210235"/>
            <a:ext cx="5797176" cy="56477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0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/>
              <a:t>Place picture in Slide Master layout and ‘send to back’</a:t>
            </a:r>
          </a:p>
          <a:p>
            <a:endParaRPr lang="en-US" dirty="0"/>
          </a:p>
        </p:txBody>
      </p:sp>
      <p:pic>
        <p:nvPicPr>
          <p:cNvPr id="5" name="Picture 4" descr="ROS_PPT_Bit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F7D00-4BA5-4FF1-865F-EDD74D7148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7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 Imag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6CD9038-8C93-4BF4-B284-6C6EA0541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81250" y="1123951"/>
            <a:ext cx="6762751" cy="57340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0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/>
              <a:t>Place picture in Slide Master layout and ‘send to back’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077FD2-4FA8-46FF-A673-366546927780}"/>
              </a:ext>
            </a:extLst>
          </p:cNvPr>
          <p:cNvGrpSpPr/>
          <p:nvPr userDrawn="1"/>
        </p:nvGrpSpPr>
        <p:grpSpPr>
          <a:xfrm>
            <a:off x="0" y="0"/>
            <a:ext cx="9144001" cy="6858001"/>
            <a:chOff x="0" y="0"/>
            <a:chExt cx="9144001" cy="6858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0AE1DF-136F-486A-AF5A-A0B034ADF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" y="0"/>
              <a:ext cx="9144000" cy="6858001"/>
            </a:xfrm>
            <a:prstGeom prst="rect">
              <a:avLst/>
            </a:prstGeom>
          </p:spPr>
        </p:pic>
        <p:pic>
          <p:nvPicPr>
            <p:cNvPr id="10" name="Picture 9" descr="Untitled-1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328615"/>
              <a:ext cx="2074585" cy="240667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90B667-DAE9-4069-9F23-723C14983740}"/>
              </a:ext>
            </a:extLst>
          </p:cNvPr>
          <p:cNvGrpSpPr/>
          <p:nvPr userDrawn="1"/>
        </p:nvGrpSpPr>
        <p:grpSpPr>
          <a:xfrm>
            <a:off x="-1800341" y="4933950"/>
            <a:ext cx="5734282" cy="1924050"/>
            <a:chOff x="-1800341" y="4933950"/>
            <a:chExt cx="5734282" cy="19240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0D3DA3-5C31-4B72-9701-B09D8AC1842F}"/>
                </a:ext>
              </a:extLst>
            </p:cNvPr>
            <p:cNvGrpSpPr/>
            <p:nvPr userDrawn="1"/>
          </p:nvGrpSpPr>
          <p:grpSpPr>
            <a:xfrm>
              <a:off x="-1800341" y="4933950"/>
              <a:ext cx="5734282" cy="1924050"/>
              <a:chOff x="-1800341" y="4933950"/>
              <a:chExt cx="5734282" cy="1924050"/>
            </a:xfrm>
          </p:grpSpPr>
          <p:pic>
            <p:nvPicPr>
              <p:cNvPr id="17" name="Picture 16" descr="Untitled-1.png">
                <a:extLst>
                  <a:ext uri="{FF2B5EF4-FFF2-40B4-BE49-F238E27FC236}">
                    <a16:creationId xmlns:a16="http://schemas.microsoft.com/office/drawing/2014/main" id="{FBF8F8D1-3C26-4059-AFCA-0DDF61A8A01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800341" y="4933950"/>
                <a:ext cx="5734282" cy="192405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466C6D0-4D7B-4120-BCC5-5B364FE1B2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4407" y="5991639"/>
                <a:ext cx="1364785" cy="577575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BD8DFA-7533-4F5B-A322-CDC0124E65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207" y="5955349"/>
              <a:ext cx="1536284" cy="650154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C8BF5-1863-4848-AEB5-8FE564C93E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17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12998B9-B136-4040-91AD-97418105B8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28614"/>
            <a:ext cx="7515225" cy="554599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0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/>
              <a:t>Place picture in Slide Master layout and ‘send to back’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9F7043-2764-442B-8DB4-1A085C5A529A}"/>
              </a:ext>
            </a:extLst>
          </p:cNvPr>
          <p:cNvGrpSpPr/>
          <p:nvPr userDrawn="1"/>
        </p:nvGrpSpPr>
        <p:grpSpPr>
          <a:xfrm>
            <a:off x="0" y="9525"/>
            <a:ext cx="9144000" cy="6838950"/>
            <a:chOff x="0" y="9525"/>
            <a:chExt cx="9144000" cy="68389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399864-9480-4F5D-9B23-F6A56EF4E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9525"/>
              <a:ext cx="9144000" cy="6838950"/>
            </a:xfrm>
            <a:prstGeom prst="rect">
              <a:avLst/>
            </a:prstGeom>
          </p:spPr>
        </p:pic>
        <p:pic>
          <p:nvPicPr>
            <p:cNvPr id="10" name="Picture 9" descr="Untitled-1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6631847" y="1011048"/>
              <a:ext cx="2512153" cy="3471304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D34B6F48-018A-4A5E-B3C2-0B3E6D6E1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E9DFA3-DA3A-4AE5-8885-02E6407F51E5}"/>
              </a:ext>
            </a:extLst>
          </p:cNvPr>
          <p:cNvSpPr txBox="1">
            <a:spLocks/>
          </p:cNvSpPr>
          <p:nvPr userDrawn="1"/>
        </p:nvSpPr>
        <p:spPr>
          <a:xfrm>
            <a:off x="677983" y="573573"/>
            <a:ext cx="8043742" cy="9074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bg2"/>
                </a:solidFill>
                <a:latin typeface="Verdana"/>
                <a:ea typeface="+mj-e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6F0F7-21C5-4953-93BE-4505998B54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78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S_PPT_Bits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CE87DC-29E8-4BC9-81F0-15113EF814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976" y="385424"/>
            <a:ext cx="5071157" cy="3037254"/>
          </a:xfrm>
        </p:spPr>
        <p:txBody>
          <a:bodyPr/>
          <a:lstStyle>
            <a:lvl1pPr marL="0" indent="0">
              <a:buNone/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“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 lacus in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id </a:t>
            </a:r>
            <a:r>
              <a:rPr lang="en-GB" dirty="0" err="1"/>
              <a:t>maximus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maximus</a:t>
            </a:r>
            <a:r>
              <a:rPr lang="en-GB" dirty="0"/>
              <a:t>, </a:t>
            </a:r>
            <a:r>
              <a:rPr lang="en-GB" dirty="0" err="1"/>
              <a:t>elementum</a:t>
            </a:r>
            <a:r>
              <a:rPr lang="en-GB" dirty="0"/>
              <a:t> magna a,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8F9B3-FFBE-4999-903D-74632AEFC6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116ED-F634-4ADE-99BD-DEA3680799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684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S_PPT_Bits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76725" y="305511"/>
            <a:ext cx="5071157" cy="3037254"/>
          </a:xfrm>
        </p:spPr>
        <p:txBody>
          <a:bodyPr/>
          <a:lstStyle>
            <a:lvl1pPr marL="0" indent="0">
              <a:buNone/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“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 lacus in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id </a:t>
            </a:r>
            <a:r>
              <a:rPr lang="en-GB" dirty="0" err="1"/>
              <a:t>maximus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maximus</a:t>
            </a:r>
            <a:r>
              <a:rPr lang="en-GB" dirty="0"/>
              <a:t>, </a:t>
            </a:r>
            <a:r>
              <a:rPr lang="en-GB" dirty="0" err="1"/>
              <a:t>elementum</a:t>
            </a:r>
            <a:r>
              <a:rPr lang="en-GB" dirty="0"/>
              <a:t> magna a,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0AEE3-C21C-4216-A1B0-C0E541ED5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92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F95767-3500-D448-8A14-37C65672F9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3" y="6356350"/>
            <a:ext cx="2133600" cy="365125"/>
          </a:xfrm>
        </p:spPr>
        <p:txBody>
          <a:bodyPr/>
          <a:lstStyle>
            <a:lvl1pPr algn="r">
              <a:defRPr sz="1100"/>
            </a:lvl1pPr>
          </a:lstStyle>
          <a:p>
            <a:fld id="{B829A319-3DF8-4165-9A72-C90E53D3CBDD}" type="datetime4">
              <a:rPr lang="en-GB" smtClean="0"/>
              <a:t>25 April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62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S_PPT_Bits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87006" y="2505466"/>
            <a:ext cx="5071157" cy="3037254"/>
          </a:xfrm>
        </p:spPr>
        <p:txBody>
          <a:bodyPr/>
          <a:lstStyle>
            <a:lvl1pPr marL="0" indent="0">
              <a:buNone/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“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 lacus in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id </a:t>
            </a:r>
            <a:r>
              <a:rPr lang="en-GB" dirty="0" err="1"/>
              <a:t>maximus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maximus</a:t>
            </a:r>
            <a:r>
              <a:rPr lang="en-GB" dirty="0"/>
              <a:t>, </a:t>
            </a:r>
            <a:r>
              <a:rPr lang="en-GB" dirty="0" err="1"/>
              <a:t>elementum</a:t>
            </a:r>
            <a:r>
              <a:rPr lang="en-GB" dirty="0"/>
              <a:t> magna a,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6D235-3696-4B2B-B0BF-E96F68E7AE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02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LI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7" name="Picture 6" descr="Untitled-1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300941" y="941293"/>
            <a:ext cx="6843059" cy="5916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 descr="Untitled-1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615"/>
            <a:ext cx="2074585" cy="2406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D56DFB-0DC4-4168-9F36-7DDB4850C3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262" y="6218177"/>
            <a:ext cx="1193282" cy="50499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E1A58C-39C8-411E-AA0E-A2628414C29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99364" y="2397743"/>
            <a:ext cx="4969961" cy="30038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insert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15813-6CE6-4F75-A57A-5640DB5E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05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LI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Untitled-1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1011048"/>
            <a:ext cx="8128000" cy="5846952"/>
          </a:xfrm>
          <a:prstGeom prst="rect">
            <a:avLst/>
          </a:prstGeom>
        </p:spPr>
      </p:pic>
      <p:pic>
        <p:nvPicPr>
          <p:cNvPr id="10" name="Picture 9" descr="Untitled-1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31847" y="1011048"/>
            <a:ext cx="2512153" cy="347130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34B6F48-018A-4A5E-B3C2-0B3E6D6E1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E9DFA3-DA3A-4AE5-8885-02E6407F51E5}"/>
              </a:ext>
            </a:extLst>
          </p:cNvPr>
          <p:cNvSpPr txBox="1">
            <a:spLocks/>
          </p:cNvSpPr>
          <p:nvPr userDrawn="1"/>
        </p:nvSpPr>
        <p:spPr>
          <a:xfrm>
            <a:off x="677983" y="573573"/>
            <a:ext cx="8043742" cy="9074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bg2"/>
                </a:solidFill>
                <a:latin typeface="Verdana"/>
                <a:ea typeface="+mj-e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63F2F6-FB5B-4246-9814-AD5856A0DC5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5583" y="2432622"/>
            <a:ext cx="4969961" cy="30038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insert text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8C6BE6-042C-4CDF-BCC0-B47A840B0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22" y="6184329"/>
            <a:ext cx="1193282" cy="5049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9D9103-B1E3-42F9-B768-F9398FEE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76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25583" y="1600199"/>
            <a:ext cx="8043325" cy="44075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8583A-EC0F-47B2-9810-31B03BFD0E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400" y="6174636"/>
            <a:ext cx="1193282" cy="5049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C56A8-4049-4529-B525-502AF01EC8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736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-bleed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Place picture in Slide Master layout and ‘send to back’</a:t>
            </a:r>
          </a:p>
        </p:txBody>
      </p:sp>
      <p:pic>
        <p:nvPicPr>
          <p:cNvPr id="11" name="Picture 10" descr="Untitled-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182112" cy="214884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B235E4-D86F-416A-9E06-FFEFDA3A6636}"/>
              </a:ext>
            </a:extLst>
          </p:cNvPr>
          <p:cNvGrpSpPr/>
          <p:nvPr userDrawn="1"/>
        </p:nvGrpSpPr>
        <p:grpSpPr>
          <a:xfrm>
            <a:off x="-1800341" y="4933950"/>
            <a:ext cx="5734282" cy="1924050"/>
            <a:chOff x="-1800341" y="4933950"/>
            <a:chExt cx="5734282" cy="1924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70724A-82F0-4FE6-B4E3-7DA10A99757E}"/>
                </a:ext>
              </a:extLst>
            </p:cNvPr>
            <p:cNvGrpSpPr/>
            <p:nvPr userDrawn="1"/>
          </p:nvGrpSpPr>
          <p:grpSpPr>
            <a:xfrm>
              <a:off x="-1800341" y="4933950"/>
              <a:ext cx="5734282" cy="1924050"/>
              <a:chOff x="-1800341" y="4933950"/>
              <a:chExt cx="5734282" cy="1924050"/>
            </a:xfrm>
          </p:grpSpPr>
          <p:pic>
            <p:nvPicPr>
              <p:cNvPr id="16" name="Picture 15" descr="Untitled-1.png">
                <a:extLst>
                  <a:ext uri="{FF2B5EF4-FFF2-40B4-BE49-F238E27FC236}">
                    <a16:creationId xmlns:a16="http://schemas.microsoft.com/office/drawing/2014/main" id="{F4B43823-3113-4381-9904-EE3910BC3BF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800341" y="4933950"/>
                <a:ext cx="5734282" cy="192405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E2BEA30-2B8E-4A2C-89E2-F74ACFF5942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4407" y="5991639"/>
                <a:ext cx="1364785" cy="577575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7C64E85-4C17-48F8-AB80-C22F36C33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207" y="5955349"/>
              <a:ext cx="1536284" cy="650154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86583EE7-E40F-4F87-AAD0-39D3E48E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65" y="620698"/>
            <a:ext cx="2724982" cy="90744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71864-EC5D-463E-972A-DA586B2990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06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-bleed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0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/>
              <a:t>Place picture in Slide Master layout and ‘send to back’</a:t>
            </a:r>
          </a:p>
          <a:p>
            <a:endParaRPr lang="en-US" dirty="0"/>
          </a:p>
        </p:txBody>
      </p:sp>
      <p:pic>
        <p:nvPicPr>
          <p:cNvPr id="8" name="Picture 7" descr="Untitled-1.png">
            <a:extLst>
              <a:ext uri="{FF2B5EF4-FFF2-40B4-BE49-F238E27FC236}">
                <a16:creationId xmlns:a16="http://schemas.microsoft.com/office/drawing/2014/main" id="{FD6ABA32-9145-4E33-8F48-AC5BDD280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850" y="5076826"/>
            <a:ext cx="10412711" cy="43276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06AC152-2802-46EE-8D42-201FE7A93A61}"/>
              </a:ext>
            </a:extLst>
          </p:cNvPr>
          <p:cNvGrpSpPr/>
          <p:nvPr userDrawn="1"/>
        </p:nvGrpSpPr>
        <p:grpSpPr>
          <a:xfrm>
            <a:off x="0" y="-285749"/>
            <a:ext cx="2280699" cy="1638300"/>
            <a:chOff x="-85725" y="-438149"/>
            <a:chExt cx="2280699" cy="1638300"/>
          </a:xfrm>
        </p:grpSpPr>
        <p:pic>
          <p:nvPicPr>
            <p:cNvPr id="11" name="Picture 10" descr="Untitled-1.png">
              <a:extLst>
                <a:ext uri="{FF2B5EF4-FFF2-40B4-BE49-F238E27FC236}">
                  <a16:creationId xmlns:a16="http://schemas.microsoft.com/office/drawing/2014/main" id="{A6767569-3844-4E44-A2CD-830FC8EDA7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5725" y="-438149"/>
              <a:ext cx="2280699" cy="1638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61FFCB-A360-4C7C-9323-CCAD6CD01F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07" y="182024"/>
              <a:ext cx="1447524" cy="6125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A229DBF-0C23-4A03-A465-48919200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942" y="5814033"/>
            <a:ext cx="5146274" cy="90744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60F5A-FDA6-459E-AC94-E0892665DB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81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eft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Place picture in Slide Master layout and ‘send to back’</a:t>
            </a:r>
          </a:p>
        </p:txBody>
      </p:sp>
      <p:pic>
        <p:nvPicPr>
          <p:cNvPr id="11" name="Picture 10" descr="Untitled-1.png">
            <a:extLst>
              <a:ext uri="{FF2B5EF4-FFF2-40B4-BE49-F238E27FC236}">
                <a16:creationId xmlns:a16="http://schemas.microsoft.com/office/drawing/2014/main" id="{4BDF2A2B-D27D-4F03-9942-3D0D98A17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2086" y="-5662613"/>
            <a:ext cx="5321914" cy="1818322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4886" y="1921828"/>
            <a:ext cx="3469930" cy="3268550"/>
          </a:xfrm>
        </p:spPr>
        <p:txBody>
          <a:bodyPr anchor="ctr"/>
          <a:lstStyle>
            <a:lvl1pPr marL="0" indent="0">
              <a:buNone/>
              <a:defRPr sz="1700"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Insert text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CADA4C-7E7D-44F3-B862-552926C7A574}"/>
              </a:ext>
            </a:extLst>
          </p:cNvPr>
          <p:cNvGrpSpPr/>
          <p:nvPr userDrawn="1"/>
        </p:nvGrpSpPr>
        <p:grpSpPr>
          <a:xfrm>
            <a:off x="-1800341" y="4933950"/>
            <a:ext cx="5734282" cy="1924050"/>
            <a:chOff x="-1800341" y="4933950"/>
            <a:chExt cx="5734282" cy="19240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DB5AC5-BEC6-4661-9F86-DB5D56E9F86E}"/>
                </a:ext>
              </a:extLst>
            </p:cNvPr>
            <p:cNvGrpSpPr/>
            <p:nvPr userDrawn="1"/>
          </p:nvGrpSpPr>
          <p:grpSpPr>
            <a:xfrm>
              <a:off x="-1800341" y="4933950"/>
              <a:ext cx="5734282" cy="1924050"/>
              <a:chOff x="-1800341" y="4933950"/>
              <a:chExt cx="5734282" cy="1924050"/>
            </a:xfrm>
          </p:grpSpPr>
          <p:pic>
            <p:nvPicPr>
              <p:cNvPr id="10" name="Picture 9" descr="Untitled-1.png">
                <a:extLst>
                  <a:ext uri="{FF2B5EF4-FFF2-40B4-BE49-F238E27FC236}">
                    <a16:creationId xmlns:a16="http://schemas.microsoft.com/office/drawing/2014/main" id="{830C2483-E9AA-425D-B560-6C634E7B244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800341" y="4933950"/>
                <a:ext cx="5734282" cy="19240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984FDE-2639-4517-A15D-EF99C31A82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4407" y="5991639"/>
                <a:ext cx="1364785" cy="577575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0FA9DA-A20B-433A-B184-14FE9F60C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207" y="5955349"/>
              <a:ext cx="1536284" cy="650154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6319E11-2408-4289-B07D-93F26D93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886" y="421173"/>
            <a:ext cx="3469930" cy="907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FE7A2-B7C7-4015-9ED3-942E617924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22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right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Place picture in Slide Master layout and ‘send to back’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6055" y="1921828"/>
            <a:ext cx="3093732" cy="3268550"/>
          </a:xfrm>
        </p:spPr>
        <p:txBody>
          <a:bodyPr anchor="ctr"/>
          <a:lstStyle>
            <a:lvl1pPr marL="0" indent="0">
              <a:buNone/>
              <a:defRPr sz="1700"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Insert text</a:t>
            </a:r>
            <a:endParaRPr lang="en-US" dirty="0"/>
          </a:p>
        </p:txBody>
      </p:sp>
      <p:pic>
        <p:nvPicPr>
          <p:cNvPr id="11" name="Picture 10" descr="Untitled-1.png">
            <a:extLst>
              <a:ext uri="{FF2B5EF4-FFF2-40B4-BE49-F238E27FC236}">
                <a16:creationId xmlns:a16="http://schemas.microsoft.com/office/drawing/2014/main" id="{4BDF2A2B-D27D-4F03-9942-3D0D98A17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5771470"/>
            <a:ext cx="5321914" cy="181832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B18B78-68D4-45F6-91EB-37606C502982}"/>
              </a:ext>
            </a:extLst>
          </p:cNvPr>
          <p:cNvGrpSpPr/>
          <p:nvPr userDrawn="1"/>
        </p:nvGrpSpPr>
        <p:grpSpPr>
          <a:xfrm>
            <a:off x="5841430" y="4993324"/>
            <a:ext cx="5734282" cy="1924050"/>
            <a:chOff x="5841430" y="4993324"/>
            <a:chExt cx="5734282" cy="1924050"/>
          </a:xfrm>
        </p:grpSpPr>
        <p:pic>
          <p:nvPicPr>
            <p:cNvPr id="10" name="Picture 9" descr="Untitled-1.png">
              <a:extLst>
                <a:ext uri="{FF2B5EF4-FFF2-40B4-BE49-F238E27FC236}">
                  <a16:creationId xmlns:a16="http://schemas.microsoft.com/office/drawing/2014/main" id="{830C2483-E9AA-425D-B560-6C634E7B24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1430" y="4993324"/>
              <a:ext cx="5734282" cy="19240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0FA9DA-A20B-433A-B184-14FE9F60C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8036" y="5978434"/>
              <a:ext cx="1536284" cy="650154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01050BD-5A95-4F9C-A1FF-DA623BE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56" y="525595"/>
            <a:ext cx="3469930" cy="907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4EA0B1A-7ACE-4F52-A00F-C823002CD4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7956" y="1921828"/>
            <a:ext cx="3469930" cy="3268550"/>
          </a:xfrm>
        </p:spPr>
        <p:txBody>
          <a:bodyPr anchor="ctr"/>
          <a:lstStyle>
            <a:lvl1pPr marL="0" indent="0">
              <a:buNone/>
              <a:defRPr sz="1700"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Insert text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04493-9F8A-45BA-97BE-9BAE860E1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89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-bleed image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Place picture in Slide Master layout and ‘send to back’</a:t>
            </a:r>
          </a:p>
        </p:txBody>
      </p:sp>
      <p:pic>
        <p:nvPicPr>
          <p:cNvPr id="9" name="Picture 8" descr="Untitled-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2799" y="1011049"/>
            <a:ext cx="4751201" cy="507343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21084" y="1921828"/>
            <a:ext cx="3093732" cy="3268550"/>
          </a:xfrm>
        </p:spPr>
        <p:txBody>
          <a:bodyPr anchor="ctr"/>
          <a:lstStyle>
            <a:lvl1pPr marL="0" indent="0">
              <a:buNone/>
              <a:defRPr sz="1700"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Insert text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CADA4C-7E7D-44F3-B862-552926C7A574}"/>
              </a:ext>
            </a:extLst>
          </p:cNvPr>
          <p:cNvGrpSpPr/>
          <p:nvPr userDrawn="1"/>
        </p:nvGrpSpPr>
        <p:grpSpPr>
          <a:xfrm>
            <a:off x="-1800341" y="4933950"/>
            <a:ext cx="5734282" cy="1924050"/>
            <a:chOff x="-1800341" y="4933950"/>
            <a:chExt cx="5734282" cy="19240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DB5AC5-BEC6-4661-9F86-DB5D56E9F86E}"/>
                </a:ext>
              </a:extLst>
            </p:cNvPr>
            <p:cNvGrpSpPr/>
            <p:nvPr userDrawn="1"/>
          </p:nvGrpSpPr>
          <p:grpSpPr>
            <a:xfrm>
              <a:off x="-1800341" y="4933950"/>
              <a:ext cx="5734282" cy="1924050"/>
              <a:chOff x="-1800341" y="4933950"/>
              <a:chExt cx="5734282" cy="1924050"/>
            </a:xfrm>
          </p:grpSpPr>
          <p:pic>
            <p:nvPicPr>
              <p:cNvPr id="10" name="Picture 9" descr="Untitled-1.png">
                <a:extLst>
                  <a:ext uri="{FF2B5EF4-FFF2-40B4-BE49-F238E27FC236}">
                    <a16:creationId xmlns:a16="http://schemas.microsoft.com/office/drawing/2014/main" id="{830C2483-E9AA-425D-B560-6C634E7B244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800341" y="4933950"/>
                <a:ext cx="5734282" cy="19240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984FDE-2639-4517-A15D-EF99C31A82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4407" y="5991639"/>
                <a:ext cx="1364785" cy="577575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0FA9DA-A20B-433A-B184-14FE9F60C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207" y="5955349"/>
              <a:ext cx="1536284" cy="650154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9D834-5A9E-445A-B981-FD141240AF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439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-bleed image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0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/>
              <a:t>Place picture in Slide Master layout and ‘send to back’</a:t>
            </a:r>
          </a:p>
          <a:p>
            <a:endParaRPr lang="en-US" dirty="0"/>
          </a:p>
        </p:txBody>
      </p:sp>
      <p:pic>
        <p:nvPicPr>
          <p:cNvPr id="11" name="Picture 10" descr="Untitled-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841261" cy="3675529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2334" y="429978"/>
            <a:ext cx="2360866" cy="2558676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Insert text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9B236B-1FF5-42E0-9C55-8D4F9CB73E6D}"/>
              </a:ext>
            </a:extLst>
          </p:cNvPr>
          <p:cNvGrpSpPr/>
          <p:nvPr userDrawn="1"/>
        </p:nvGrpSpPr>
        <p:grpSpPr>
          <a:xfrm>
            <a:off x="6986780" y="-556821"/>
            <a:ext cx="2157220" cy="1881804"/>
            <a:chOff x="6986780" y="-556821"/>
            <a:chExt cx="2157220" cy="1881804"/>
          </a:xfrm>
        </p:grpSpPr>
        <p:pic>
          <p:nvPicPr>
            <p:cNvPr id="9" name="Picture 8" descr="Untitled-1.png">
              <a:extLst>
                <a:ext uri="{FF2B5EF4-FFF2-40B4-BE49-F238E27FC236}">
                  <a16:creationId xmlns:a16="http://schemas.microsoft.com/office/drawing/2014/main" id="{117DF669-3101-49B6-B7B1-E904EDEA4C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986780" y="-556821"/>
              <a:ext cx="2157220" cy="188180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033BA6-1DB4-450A-97C1-243100961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8783" y="239130"/>
              <a:ext cx="1364784" cy="577576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F6911-29C0-4386-AE8E-18DC44CED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6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DC214B-FB44-4BDF-A52B-C22E2536F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663BC-5533-43BB-A4A8-75B5301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B640AD-F7DD-4589-A407-0A7117E7D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53" y="1600201"/>
            <a:ext cx="8033972" cy="3566160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2F8E4-63D2-4576-8243-0812742E8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462" y="6277544"/>
            <a:ext cx="1193282" cy="5049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1D777-9331-4749-A292-5BE34290A4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86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-bleed image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0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/>
              <a:t>Place picture in Slide Master layout and ‘send to back’</a:t>
            </a:r>
          </a:p>
          <a:p>
            <a:endParaRPr lang="en-US" dirty="0"/>
          </a:p>
        </p:txBody>
      </p:sp>
      <p:pic>
        <p:nvPicPr>
          <p:cNvPr id="11" name="Picture 10" descr="Untitled-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69" r="-2"/>
          <a:stretch/>
        </p:blipFill>
        <p:spPr>
          <a:xfrm rot="5400000">
            <a:off x="5445380" y="-220435"/>
            <a:ext cx="3989813" cy="443068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9320" y="254539"/>
            <a:ext cx="2651760" cy="1885157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Insert text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EE72CF-EB3B-4190-98FB-27A3309731D4}"/>
              </a:ext>
            </a:extLst>
          </p:cNvPr>
          <p:cNvGrpSpPr/>
          <p:nvPr userDrawn="1"/>
        </p:nvGrpSpPr>
        <p:grpSpPr>
          <a:xfrm>
            <a:off x="-85725" y="-438149"/>
            <a:ext cx="2280699" cy="1638300"/>
            <a:chOff x="-85725" y="-438149"/>
            <a:chExt cx="2280699" cy="1638300"/>
          </a:xfrm>
        </p:grpSpPr>
        <p:pic>
          <p:nvPicPr>
            <p:cNvPr id="6" name="Picture 5" descr="Untitled-1.png">
              <a:extLst>
                <a:ext uri="{FF2B5EF4-FFF2-40B4-BE49-F238E27FC236}">
                  <a16:creationId xmlns:a16="http://schemas.microsoft.com/office/drawing/2014/main" id="{291D24CD-F04E-410A-99AC-B12E21DB76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5725" y="-438149"/>
              <a:ext cx="2280699" cy="1638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4E001C-936B-43F1-A7C5-876CEAA77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07" y="182024"/>
              <a:ext cx="1447524" cy="612592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5D96D-5044-4031-9892-5EDC18CB78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79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25E731C-8F85-452D-BF9D-7DC75F799A64}"/>
              </a:ext>
            </a:extLst>
          </p:cNvPr>
          <p:cNvGrpSpPr/>
          <p:nvPr userDrawn="1"/>
        </p:nvGrpSpPr>
        <p:grpSpPr>
          <a:xfrm>
            <a:off x="6095" y="0"/>
            <a:ext cx="9137905" cy="6858000"/>
            <a:chOff x="6095" y="0"/>
            <a:chExt cx="9137905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806BD7-3790-45C6-A0F9-459469BC78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5" y="0"/>
              <a:ext cx="9137905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97F9E6-52CC-4CF9-BEF7-61ED39046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873440" y="6234775"/>
              <a:ext cx="1194920" cy="50601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C663BC-5533-43BB-A4A8-75B5301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B640AD-F7DD-4589-A407-0A7117E7D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53" y="1600201"/>
            <a:ext cx="8033972" cy="3566160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D1943C-5F90-45AE-B8FC-A959CE782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116ED-F634-4ADE-99BD-DEA3680799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24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s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83" y="421173"/>
            <a:ext cx="8043742" cy="907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53" y="1600200"/>
            <a:ext cx="8033972" cy="424281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397E8-103F-41E4-A19A-24DF654A45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738" y="6127069"/>
            <a:ext cx="1364785" cy="5775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24980-F56C-436A-ACFA-F5EFD757F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83" y="421173"/>
            <a:ext cx="8043742" cy="907442"/>
          </a:xfrm>
        </p:spPr>
        <p:txBody>
          <a:bodyPr/>
          <a:lstStyle>
            <a:lvl1pPr>
              <a:defRPr>
                <a:solidFill>
                  <a:srgbClr val="E9530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53" y="1600200"/>
            <a:ext cx="3809483" cy="4407599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04583" y="1600201"/>
            <a:ext cx="3964742" cy="440759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F10F2-806B-4B3D-9226-8E5BE0791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738" y="6127069"/>
            <a:ext cx="1364785" cy="5775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08090-AB0A-48E7-B1F4-ABCB3EBC1E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21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83" y="421173"/>
            <a:ext cx="8051680" cy="907442"/>
          </a:xfrm>
        </p:spPr>
        <p:txBody>
          <a:bodyPr/>
          <a:lstStyle>
            <a:lvl1pPr>
              <a:defRPr>
                <a:solidFill>
                  <a:srgbClr val="E9530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5353" y="1600200"/>
            <a:ext cx="3809483" cy="4407599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 marL="1828800" indent="0">
              <a:buNone/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438" y="1600200"/>
            <a:ext cx="3973825" cy="4407599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697B2-A852-4007-9E83-AA130BD54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738" y="6127069"/>
            <a:ext cx="1364785" cy="5775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43AF4-E696-4B8E-A8CA-7E6CA7B3AB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12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83" y="421173"/>
            <a:ext cx="8043325" cy="907442"/>
          </a:xfrm>
        </p:spPr>
        <p:txBody>
          <a:bodyPr/>
          <a:lstStyle>
            <a:lvl1pPr>
              <a:defRPr>
                <a:solidFill>
                  <a:srgbClr val="E9530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53" y="1600200"/>
            <a:ext cx="3809483" cy="4407599"/>
          </a:xfrm>
        </p:spPr>
        <p:txBody>
          <a:bodyPr/>
          <a:lstStyle>
            <a:lvl1pPr>
              <a:defRPr>
                <a:solidFill>
                  <a:srgbClr val="1E3664"/>
                </a:solidFill>
              </a:defRPr>
            </a:lvl1pPr>
            <a:lvl2pPr>
              <a:defRPr>
                <a:solidFill>
                  <a:srgbClr val="1E3664"/>
                </a:solidFill>
              </a:defRPr>
            </a:lvl2pPr>
            <a:lvl3pPr>
              <a:defRPr>
                <a:solidFill>
                  <a:srgbClr val="1E3664"/>
                </a:solidFill>
              </a:defRPr>
            </a:lvl3pPr>
            <a:lvl4pPr>
              <a:defRPr>
                <a:solidFill>
                  <a:srgbClr val="1E3664"/>
                </a:solidFill>
              </a:defRPr>
            </a:lvl4pPr>
            <a:lvl5pPr>
              <a:defRPr>
                <a:solidFill>
                  <a:srgbClr val="1E366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04166" y="1600200"/>
            <a:ext cx="3964742" cy="214318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604166" y="3864613"/>
            <a:ext cx="3964742" cy="214318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E8A98-1630-4A27-906F-1905BBE4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738" y="6127069"/>
            <a:ext cx="1364785" cy="5775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19D2B-95C8-4723-B6EF-EF5CD2BA61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116ED-F634-4ADE-99BD-DEA368079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87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583" y="421173"/>
            <a:ext cx="8043742" cy="9074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53" y="1600200"/>
            <a:ext cx="8033972" cy="4525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583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455D1BFE-9234-4D19-A6BE-E6179DBFC8DB}" type="datetime4">
              <a:rPr lang="en-GB" smtClean="0"/>
              <a:t>25 April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15BE4-0D17-4B60-A66E-796C03223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87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179116ED-F634-4ADE-99BD-DEA3680799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7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1" r:id="rId2"/>
    <p:sldLayoutId id="2147483680" r:id="rId3"/>
    <p:sldLayoutId id="2147483688" r:id="rId4"/>
    <p:sldLayoutId id="2147483689" r:id="rId5"/>
    <p:sldLayoutId id="2147483653" r:id="rId6"/>
    <p:sldLayoutId id="2147483654" r:id="rId7"/>
    <p:sldLayoutId id="2147483656" r:id="rId8"/>
    <p:sldLayoutId id="2147483655" r:id="rId9"/>
    <p:sldLayoutId id="2147483690" r:id="rId10"/>
    <p:sldLayoutId id="2147483695" r:id="rId11"/>
    <p:sldLayoutId id="2147483697" r:id="rId12"/>
    <p:sldLayoutId id="2147483691" r:id="rId13"/>
    <p:sldLayoutId id="2147483701" r:id="rId14"/>
    <p:sldLayoutId id="2147483660" r:id="rId15"/>
    <p:sldLayoutId id="2147483685" r:id="rId16"/>
    <p:sldLayoutId id="2147483694" r:id="rId17"/>
    <p:sldLayoutId id="2147483696" r:id="rId18"/>
    <p:sldLayoutId id="2147483687" r:id="rId19"/>
    <p:sldLayoutId id="2147483704" r:id="rId20"/>
    <p:sldLayoutId id="2147483683" r:id="rId21"/>
    <p:sldLayoutId id="2147483677" r:id="rId22"/>
    <p:sldLayoutId id="2147483678" r:id="rId23"/>
    <p:sldLayoutId id="2147483700" r:id="rId24"/>
    <p:sldLayoutId id="2147483671" r:id="rId25"/>
    <p:sldLayoutId id="2147483698" r:id="rId26"/>
    <p:sldLayoutId id="2147483699" r:id="rId27"/>
    <p:sldLayoutId id="2147483686" r:id="rId28"/>
    <p:sldLayoutId id="2147483659" r:id="rId29"/>
    <p:sldLayoutId id="2147483661" r:id="rId30"/>
    <p:sldLayoutId id="2147483668" r:id="rId31"/>
    <p:sldLayoutId id="2147483669" r:id="rId32"/>
    <p:sldLayoutId id="2147483662" r:id="rId33"/>
    <p:sldLayoutId id="2147483692" r:id="rId34"/>
    <p:sldLayoutId id="2147483693" r:id="rId35"/>
    <p:sldLayoutId id="2147483702" r:id="rId36"/>
    <p:sldLayoutId id="2147483703" r:id="rId37"/>
    <p:sldLayoutId id="2147483663" r:id="rId38"/>
    <p:sldLayoutId id="2147483665" r:id="rId39"/>
    <p:sldLayoutId id="2147483666" r:id="rId40"/>
  </p:sldLayoutIdLst>
  <p:hf hdr="0" ftr="0"/>
  <p:txStyles>
    <p:titleStyle>
      <a:lvl1pPr algn="l" defTabSz="457200" rtl="0" eaLnBrk="1" latinLnBrk="0" hangingPunct="1">
        <a:spcBef>
          <a:spcPts val="1000"/>
        </a:spcBef>
        <a:buNone/>
        <a:defRPr sz="2800" b="1" i="0" kern="1200">
          <a:solidFill>
            <a:schemeClr val="tx2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/>
        <a:buChar char="•"/>
        <a:defRPr sz="2400" b="0" i="0" kern="1200">
          <a:solidFill>
            <a:schemeClr val="tx1"/>
          </a:solidFill>
          <a:latin typeface="Verdana"/>
          <a:ea typeface="+mn-ea"/>
          <a:cs typeface="Verdana"/>
        </a:defRPr>
      </a:lvl1pPr>
      <a:lvl2pPr marL="800100" indent="-342900" algn="l" defTabSz="4572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Verdana"/>
          <a:ea typeface="+mn-ea"/>
          <a:cs typeface="Verdana"/>
        </a:defRPr>
      </a:lvl2pPr>
      <a:lvl3pPr marL="1257300" indent="-342900" algn="l" defTabSz="4572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/>
          <a:ea typeface="+mn-ea"/>
          <a:cs typeface="Verdana"/>
        </a:defRPr>
      </a:lvl3pPr>
      <a:lvl4pPr marL="1714500" indent="-342900" algn="l" defTabSz="4572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Verdana"/>
          <a:ea typeface="+mn-ea"/>
          <a:cs typeface="Verdana"/>
        </a:defRPr>
      </a:lvl4pPr>
      <a:lvl5pPr marL="2171700" indent="-342900" algn="l" defTabSz="4572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@theros.org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7371AF9-88AB-4B8C-8815-CF0AA1508993}"/>
              </a:ext>
            </a:extLst>
          </p:cNvPr>
          <p:cNvGrpSpPr/>
          <p:nvPr/>
        </p:nvGrpSpPr>
        <p:grpSpPr>
          <a:xfrm>
            <a:off x="29900" y="6049172"/>
            <a:ext cx="7947897" cy="800219"/>
            <a:chOff x="-2680150" y="5819375"/>
            <a:chExt cx="9608460" cy="8002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424A9E-4D9E-41AE-87D5-B2ED30AF5F2C}"/>
                </a:ext>
              </a:extLst>
            </p:cNvPr>
            <p:cNvSpPr txBox="1"/>
            <p:nvPr/>
          </p:nvSpPr>
          <p:spPr>
            <a:xfrm>
              <a:off x="-2680150" y="5819375"/>
              <a:ext cx="9608460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530E"/>
                </a:buClr>
                <a:buSzTx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+mn-ea"/>
                </a:rPr>
                <a:t>Read more and apply online: </a:t>
              </a:r>
              <a:r>
                <a:rPr lang="en-GB" sz="1200" b="1" dirty="0">
                  <a:solidFill>
                    <a:schemeClr val="bg2"/>
                  </a:solidFill>
                  <a:latin typeface="Verdana"/>
                </a:rPr>
                <a:t>theros.org.uk/research-grants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Verdana"/>
                  <a:ea typeface="+mn-ea"/>
                </a:rPr>
                <a:t>            </a:t>
              </a:r>
            </a:p>
            <a:p>
              <a:pPr marR="0" lvl="0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530E"/>
                </a:buClr>
                <a:buSzTx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  <a:ea typeface="+mn-ea"/>
                </a:rPr>
                <a:t>Further information:	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Verdana"/>
                  <a:ea typeface="+mn-ea"/>
                </a:rPr>
                <a:t>      01761 473125       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Verdana"/>
                  <a:ea typeface="+mn-ea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research@theros.org.uk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</a:endParaRPr>
            </a:p>
            <a:p>
              <a:pPr marR="0" lvl="0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530E"/>
                </a:buClr>
                <a:buSzTx/>
                <a:tabLst/>
                <a:defRPr/>
              </a:pPr>
              <a:r>
                <a:rPr lang="en-GB" sz="1200" b="1" dirty="0">
                  <a:solidFill>
                    <a:schemeClr val="bg2"/>
                  </a:solidFill>
                  <a:latin typeface="Verdana"/>
                </a:rPr>
                <a:t>               @RoyalOsteoSoc</a:t>
              </a:r>
              <a:endParaRPr lang="en-GB" sz="1600" b="1" dirty="0">
                <a:solidFill>
                  <a:schemeClr val="bg2"/>
                </a:solidFill>
                <a:latin typeface="Verdana"/>
              </a:endParaRPr>
            </a:p>
          </p:txBody>
        </p:sp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360B0CD-DE18-4DDD-8025-5238649BB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51722" y="6079959"/>
              <a:ext cx="302484" cy="277653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0BAC005-B133-48F1-A1B1-133DB9904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5928" y="6099009"/>
              <a:ext cx="331219" cy="252253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27E4DDA9-C9D1-426F-95B0-0A180561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" y="185706"/>
            <a:ext cx="9157069" cy="907442"/>
          </a:xfrm>
        </p:spPr>
        <p:txBody>
          <a:bodyPr/>
          <a:lstStyle/>
          <a:p>
            <a:pPr algn="ctr"/>
            <a:r>
              <a:rPr lang="en-US" dirty="0"/>
              <a:t>Call for Research Proposals to Help </a:t>
            </a:r>
            <a:br>
              <a:rPr lang="en-US" dirty="0"/>
            </a:br>
            <a:r>
              <a:rPr lang="en-US" dirty="0"/>
              <a:t>Close the Osteoporosis Treatment Gap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C74180-207A-441B-9FCD-83D1A696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61" y="1306788"/>
            <a:ext cx="7828430" cy="356616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/>
              <a:t>ROS </a:t>
            </a:r>
            <a:r>
              <a:rPr lang="en-US" sz="1800" b="1" dirty="0"/>
              <a:t>2022 Research Grants Round </a:t>
            </a:r>
            <a:r>
              <a:rPr lang="en-US" sz="1800" dirty="0"/>
              <a:t>is now open! 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The</a:t>
            </a:r>
            <a:r>
              <a:rPr lang="en-GB" sz="1600" dirty="0"/>
              <a:t> </a:t>
            </a:r>
            <a:r>
              <a:rPr lang="en-GB" sz="1400" dirty="0"/>
              <a:t>Royal Osteoporosis Society is inviting applications for pioneering </a:t>
            </a:r>
            <a:r>
              <a:rPr lang="en-GB" sz="1400" dirty="0">
                <a:solidFill>
                  <a:srgbClr val="1E366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studies which aim to improve care and lead to quicker and more accurate diagnosis, by overcoming the barriers to rapidly implement evidence-based clinical interventions into wider practice. </a:t>
            </a:r>
            <a:endParaRPr lang="en-GB" sz="1400" dirty="0"/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A8A8C664-D6EF-46A5-8D6C-FA1A2C3CF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93665"/>
              </p:ext>
            </p:extLst>
          </p:nvPr>
        </p:nvGraphicFramePr>
        <p:xfrm>
          <a:off x="682136" y="2598581"/>
          <a:ext cx="7819054" cy="224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86870">
                  <a:extLst>
                    <a:ext uri="{9D8B030D-6E8A-4147-A177-3AD203B41FA5}">
                      <a16:colId xmlns:a16="http://schemas.microsoft.com/office/drawing/2014/main" val="3339976651"/>
                    </a:ext>
                  </a:extLst>
                </a:gridCol>
                <a:gridCol w="5432184">
                  <a:extLst>
                    <a:ext uri="{9D8B030D-6E8A-4147-A177-3AD203B41FA5}">
                      <a16:colId xmlns:a16="http://schemas.microsoft.com/office/drawing/2014/main" val="3019593955"/>
                    </a:ext>
                  </a:extLst>
                </a:gridCol>
              </a:tblGrid>
              <a:tr h="2932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Grant scheme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Available funding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000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 Grants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Up to </a:t>
                      </a:r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£100,000 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over a maximum of three years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for established researchers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0569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Early Career Grants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Up to </a:t>
                      </a:r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£30,000 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over a maximum of two years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for researchers in the early stages of their career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08408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Innovative Grants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Up to </a:t>
                      </a:r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£10,000 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over a maximum of 12 months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for pilot studies to support future funding applications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692559"/>
                  </a:ext>
                </a:extLst>
              </a:tr>
            </a:tbl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377C365-B659-4D11-8D05-96A61120710E}"/>
              </a:ext>
            </a:extLst>
          </p:cNvPr>
          <p:cNvSpPr txBox="1">
            <a:spLocks/>
          </p:cNvSpPr>
          <p:nvPr/>
        </p:nvSpPr>
        <p:spPr>
          <a:xfrm>
            <a:off x="0" y="4991960"/>
            <a:ext cx="9144000" cy="4287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/>
              <a:buNone/>
              <a:defRPr sz="24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800100" indent="-3429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1E3664"/>
                </a:solidFill>
                <a:latin typeface="Verdana"/>
                <a:ea typeface="+mn-ea"/>
                <a:cs typeface="Verdana"/>
              </a:defRPr>
            </a:lvl2pPr>
            <a:lvl3pPr marL="1257300" indent="-3429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E3664"/>
                </a:solidFill>
                <a:latin typeface="Verdana"/>
                <a:ea typeface="+mn-ea"/>
                <a:cs typeface="Verdana"/>
              </a:defRPr>
            </a:lvl3pPr>
            <a:lvl4pPr marL="1714500" indent="-3429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b="0" i="0" kern="1200">
                <a:solidFill>
                  <a:srgbClr val="1E3664"/>
                </a:solidFill>
                <a:latin typeface="Verdana"/>
                <a:ea typeface="+mn-ea"/>
                <a:cs typeface="Verdana"/>
              </a:defRPr>
            </a:lvl4pPr>
            <a:lvl5pPr marL="2171700" indent="-3429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E3664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b="1" dirty="0">
                <a:solidFill>
                  <a:schemeClr val="tx2"/>
                </a:solidFill>
              </a:rPr>
              <a:t>Application Deadline: 6 June 2022</a:t>
            </a:r>
          </a:p>
          <a:p>
            <a:pPr algn="ctr">
              <a:spcBef>
                <a:spcPts val="0"/>
              </a:spcBef>
            </a:pPr>
            <a:endParaRPr lang="en-GB" sz="900" b="1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endParaRPr lang="en-GB" sz="200" dirty="0">
              <a:solidFill>
                <a:schemeClr val="tx2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23F3AD-B014-4B0A-8464-50839DF5F0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173C6A"/>
              </a:clrFrom>
              <a:clrTo>
                <a:srgbClr val="173C6A">
                  <a:alpha val="0"/>
                </a:srgbClr>
              </a:clrTo>
            </a:clrChange>
          </a:blip>
          <a:srcRect l="17960" t="59798" r="73602" b="31127"/>
          <a:stretch/>
        </p:blipFill>
        <p:spPr>
          <a:xfrm>
            <a:off x="111468" y="6595778"/>
            <a:ext cx="715620" cy="2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8029"/>
      </p:ext>
    </p:extLst>
  </p:cSld>
  <p:clrMapOvr>
    <a:masterClrMapping/>
  </p:clrMapOvr>
</p:sld>
</file>

<file path=ppt/theme/theme1.xml><?xml version="1.0" encoding="utf-8"?>
<a:theme xmlns:a="http://schemas.openxmlformats.org/drawingml/2006/main" name="ROS Theme ">
  <a:themeElements>
    <a:clrScheme name="Custom 7">
      <a:dk1>
        <a:srgbClr val="1E3664"/>
      </a:dk1>
      <a:lt1>
        <a:sysClr val="window" lastClr="FFFFFF"/>
      </a:lt1>
      <a:dk2>
        <a:srgbClr val="E9530E"/>
      </a:dk2>
      <a:lt2>
        <a:srgbClr val="FFFFFF"/>
      </a:lt2>
      <a:accent1>
        <a:srgbClr val="E6007E"/>
      </a:accent1>
      <a:accent2>
        <a:srgbClr val="008DA3"/>
      </a:accent2>
      <a:accent3>
        <a:srgbClr val="00B0E1"/>
      </a:accent3>
      <a:accent4>
        <a:srgbClr val="F2A9A2"/>
      </a:accent4>
      <a:accent5>
        <a:srgbClr val="8F9BB1"/>
      </a:accent5>
      <a:accent6>
        <a:srgbClr val="F082BE"/>
      </a:accent6>
      <a:hlink>
        <a:srgbClr val="1E3664"/>
      </a:hlink>
      <a:folHlink>
        <a:srgbClr val="E9530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9A3574456A5AA64F8FAB1A91F40DCA7E" ma:contentTypeVersion="26" ma:contentTypeDescription="Create a new document." ma:contentTypeScope="" ma:versionID="ea21d80a4c8fcced70be091b36f7d0b3">
  <xsd:schema xmlns:xsd="http://www.w3.org/2001/XMLSchema" xmlns:xs="http://www.w3.org/2001/XMLSchema" xmlns:p="http://schemas.microsoft.com/office/2006/metadata/properties" xmlns:ns1="http://schemas.microsoft.com/sharepoint/v3" xmlns:ns2="5174190d-c54a-49d0-989e-8efa7c5085b2" xmlns:ns3="c8c20058-494d-43f0-b534-aac60bcd117f" targetNamespace="http://schemas.microsoft.com/office/2006/metadata/properties" ma:root="true" ma:fieldsID="fa827f3c0aa1842323fa78fd244fd61e" ns1:_="" ns2:_="" ns3:_="">
    <xsd:import namespace="http://schemas.microsoft.com/sharepoint/v3"/>
    <xsd:import namespace="5174190d-c54a-49d0-989e-8efa7c5085b2"/>
    <xsd:import namespace="c8c20058-494d-43f0-b534-aac60bcd11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No_x002e_" minOccurs="0"/>
                <xsd:element ref="ns3:FileNo_x002e_" minOccurs="0"/>
                <xsd:element ref="ns3:Status" minOccurs="0"/>
                <xsd:element ref="ns3:Filepath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CWorkplan2020" minOccurs="0"/>
                <xsd:element ref="ns3:dateadded" minOccurs="0"/>
                <xsd:element ref="ns3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4190d-c54a-49d0-989e-8efa7c5085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20058-494d-43f0-b534-aac60bcd11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No_x002e_" ma:index="18" nillable="true" ma:displayName="No." ma:decimals="0" ma:format="Dropdown" ma:internalName="No_x002e_" ma:percentage="FALSE">
      <xsd:simpleType>
        <xsd:restriction base="dms:Number"/>
      </xsd:simpleType>
    </xsd:element>
    <xsd:element name="FileNo_x002e_" ma:index="19" nillable="true" ma:displayName="File No." ma:format="Dropdown" ma:internalName="FileNo_x002e_" ma:percentage="FALSE">
      <xsd:simpleType>
        <xsd:restriction base="dms:Number">
          <xsd:maxInclusive value="12"/>
          <xsd:minInclusive value="1"/>
        </xsd:restriction>
      </xsd:simpleType>
    </xsd:element>
    <xsd:element name="Status" ma:index="20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Filepath" ma:index="21" nillable="true" ma:displayName="File path" ma:format="Hyperlink" ma:internalName="Filepath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CWorkplan2020" ma:index="26" nillable="true" ma:displayName="M&amp;C Workplan 2020" ma:format="Hyperlink" ma:internalName="MCWorkplan2020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ateadded" ma:index="27" nillable="true" ma:displayName="date added" ma:format="DateOnly" ma:internalName="dateadded">
      <xsd:simpleType>
        <xsd:restriction base="dms:DateTime"/>
      </xsd:simpleType>
    </xsd:element>
    <xsd:element name="Comments" ma:index="28" nillable="true" ma:displayName="Comments" ma:description="No CSV - Emailed Customer 05/01/2021" ma:format="Dropdown" ma:internalName="Comment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 xmlns="c8c20058-494d-43f0-b534-aac60bcd117f" xsi:nil="true"/>
    <FileNo_x002e_ xmlns="c8c20058-494d-43f0-b534-aac60bcd117f" xsi:nil="true"/>
    <Status xmlns="c8c20058-494d-43f0-b534-aac60bcd117f" xsi:nil="true"/>
    <Filepath xmlns="c8c20058-494d-43f0-b534-aac60bcd117f">
      <Url xsi:nil="true"/>
      <Description xsi:nil="true"/>
    </Filepath>
    <_ip_UnifiedCompliancePolicyUIAction xmlns="http://schemas.microsoft.com/sharepoint/v3" xsi:nil="true"/>
    <_ip_UnifiedCompliancePolicyProperties xmlns="http://schemas.microsoft.com/sharepoint/v3" xsi:nil="true"/>
    <MCWorkplan2020 xmlns="c8c20058-494d-43f0-b534-aac60bcd117f">
      <Url xsi:nil="true"/>
      <Description xsi:nil="true"/>
    </MCWorkplan2020>
    <dateadded xmlns="c8c20058-494d-43f0-b534-aac60bcd117f" xsi:nil="true"/>
    <Comments xmlns="c8c20058-494d-43f0-b534-aac60bcd117f" xsi:nil="true"/>
  </documentManagement>
</p:properties>
</file>

<file path=customXml/itemProps1.xml><?xml version="1.0" encoding="utf-8"?>
<ds:datastoreItem xmlns:ds="http://schemas.openxmlformats.org/officeDocument/2006/customXml" ds:itemID="{9FA653C5-C684-42C9-8A39-55A566F695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5C595C-131A-4F8E-98EC-74C6F2F0C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74190d-c54a-49d0-989e-8efa7c5085b2"/>
    <ds:schemaRef ds:uri="c8c20058-494d-43f0-b534-aac60bcd11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9A520E-6849-4B48-A72A-4BD6424B9540}">
  <ds:schemaRefs>
    <ds:schemaRef ds:uri="http://schemas.microsoft.com/office/2006/documentManagement/types"/>
    <ds:schemaRef ds:uri="http://purl.org/dc/dcmitype/"/>
    <ds:schemaRef ds:uri="c8c20058-494d-43f0-b534-aac60bcd117f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174190d-c54a-49d0-989e-8efa7c5085b2"/>
    <ds:schemaRef ds:uri="http://purl.org/dc/terms/"/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157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ROS Theme </vt:lpstr>
      <vt:lpstr>Call for Research Proposals to Help  Close the Osteoporosis Treatment Gap</vt:lpstr>
    </vt:vector>
  </TitlesOfParts>
  <Company>The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Dyer</dc:creator>
  <cp:lastModifiedBy>Dr. Caroline Sangan</cp:lastModifiedBy>
  <cp:revision>186</cp:revision>
  <dcterms:created xsi:type="dcterms:W3CDTF">2018-10-30T15:05:33Z</dcterms:created>
  <dcterms:modified xsi:type="dcterms:W3CDTF">2022-04-25T10:56:23Z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0x0101009A3574456A5AA64F8FAB1A91F40DCA7E</vt:lpwstr>
  </property>
</Properties>
</file>